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 DTGraph - Queries</a:t>
            </a:r>
          </a:p>
          <a:p>
            <a:pPr lvl="0" indent="-342900" marL="342900">
              <a:buAutoNum type="arabicPeriod"/>
            </a:pPr>
            <a:r>
              <a:rPr/>
              <a:t>EnvironmentCoverage(L, 𝜏), where L is a list of locations, and 𝜏 is a measurement type: lists all agents that can generate measurements of a given type 𝜏 that cancover the environments/locations specified in L.</a:t>
            </a:r>
          </a:p>
          <a:p>
            <a:pPr lvl="0" indent="-342900" marL="342900">
              <a:buAutoNum type="arabicPeriod"/>
            </a:pPr>
            <a:r>
              <a:rPr/>
              <a:t>EnvironmentAggregate(𝜖, 𝜏, 𝑡𝑎, 𝑡𝑏 ): where 𝜖 is anenvironment. List, for each agent in the environment 𝜖 during the period [𝑡𝑎, 𝑡𝑏 [, the average hourly value of type 𝜏 during the period [𝑡𝑎, 𝑡𝑏 [.</a:t>
            </a:r>
          </a:p>
          <a:p>
            <a:pPr lvl="0" indent="-342900" marL="342900">
              <a:buAutoNum type="arabicPeriod"/>
            </a:pPr>
            <a:r>
              <a:rPr/>
              <a:t>MaintenanceOwners: MaintenanceOwners(𝜏, alpha): List all owners of devices that measured took measurements of type 𝜏 above a threshold alpha during the period [𝑡𝑎, 𝑡𝑏 [</a:t>
            </a:r>
          </a:p>
          <a:p>
            <a:pPr lvl="0" indent="-342900" marL="342900">
              <a:buAutoNum type="arabicPeriod"/>
            </a:pPr>
            <a:r>
              <a:rPr/>
              <a:t>EnvironmentAlert(𝐴): List the environments that have had a an average temperature &gt; 20 degrees during the period [𝑡𝑎, 𝑡𝑏 [.</a:t>
            </a:r>
          </a:p>
          <a:p>
            <a:pPr lvl="0" indent="-342900" marL="342900">
              <a:buAutoNum type="arabicPeriod"/>
            </a:pPr>
            <a:r>
              <a:rPr/>
              <a:t>AgentOutlier: List the max value measured for each agent in each environment</a:t>
            </a:r>
          </a:p>
          <a:p>
            <a:pPr lvl="0" indent="-342900" marL="342900">
              <a:buAutoNum type="arabicPeriod"/>
            </a:pPr>
            <a:r>
              <a:rPr/>
              <a:t>AgentHistory(𝐴): where 𝐴 is a set of agents. For each 𝛼 ∈ 𝐴, list all environments 𝜖 for which 𝛼 generated measurements in.</a:t>
            </a:r>
          </a:p>
          <a:p>
            <a:pPr lvl="0" indent="0" marL="0">
              <a:spcBef>
                <a:spcPts val="3000"/>
              </a:spcBef>
              <a:buNone/>
            </a:pPr>
            <a:r>
              <a:rPr b="1"/>
              <a:t>Evaluating DTGraph - SmartBenchmark</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2025-07-02T08:31:33Z</dcterms:created>
  <dcterms:modified xsi:type="dcterms:W3CDTF">2025-07-02T08:31:33Z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